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007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27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21373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893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77113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106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363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775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E5BF0-BDF1-6297-A43A-6E15CCB60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DBFFA-9EEC-CD17-D0FC-97287D112B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5E342-1781-AFBA-A44B-06C3ED30B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F8BBD-9FE0-2AC6-794F-FF14A5413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4A6C7-C794-BC56-E8DD-AAB2A9DB4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91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517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330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241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465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27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783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473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107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" name="breeze.wav"/>
          </p:stSnd>
        </p:sndAc>
      </p:transition>
    </mc:Choice>
    <mc:Fallback>
      <p:transition spd="slow">
        <p:fade/>
        <p:sndAc>
          <p:stSnd>
            <p:snd r:embed="rId1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FF1D-55EE-44F7-95DB-416D142FB030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665C1E0-1482-41BA-ADCB-A143C533F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19" name="breeze.wav"/>
          </p:stSnd>
        </p:sndAc>
      </p:transition>
    </mc:Choice>
    <mc:Fallback>
      <p:transition spd="slow">
        <p:fade/>
        <p:sndAc>
          <p:stSnd>
            <p:snd r:embed="rId19" name="breeze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DFDC5-3BD4-8665-DB26-DEB4E13EE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algn="ctr" rtl="0"/>
            <a:r>
              <a:rPr lang="en-US" b="0" i="0" u="none" strike="noStrike" kern="100" baseline="0" dirty="0">
                <a:latin typeface="Georgia" panose="02040502050405020303" pitchFamily="18" charset="0"/>
                <a:cs typeface="Cordia New" panose="020B0304020202020204" pitchFamily="34" charset="-34"/>
              </a:rPr>
              <a:t>CLIMATE OF INDIA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AED19-6C81-AF95-8CD0-474A0039E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 10</a:t>
            </a:r>
            <a:r>
              <a:rPr lang="en-US" baseline="30000" dirty="0"/>
              <a:t>th</a:t>
            </a:r>
            <a:endParaRPr lang="en-US" dirty="0"/>
          </a:p>
          <a:p>
            <a:r>
              <a:rPr lang="en-US" dirty="0"/>
              <a:t>SUBJECT : SOCIAL STUDIES</a:t>
            </a:r>
          </a:p>
          <a:p>
            <a:r>
              <a:rPr lang="en-US" dirty="0"/>
              <a:t>SUBJECT TEACHER: ABDUL WAJID</a:t>
            </a:r>
          </a:p>
          <a:p>
            <a:r>
              <a:rPr lang="en-US" dirty="0"/>
              <a:t>SCHOOL: ZPSS ECHODA UM</a:t>
            </a:r>
          </a:p>
        </p:txBody>
      </p:sp>
    </p:spTree>
    <p:extLst>
      <p:ext uri="{BB962C8B-B14F-4D97-AF65-F5344CB8AC3E}">
        <p14:creationId xmlns:p14="http://schemas.microsoft.com/office/powerpoint/2010/main" val="40614489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E0675-FF1B-F3A9-21A7-67C72765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1. **Definition of Weather and Climate**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E48A9-1722-512D-1ADB-A85FF35EB1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Weather dynamics: Elements like temperature, humidity, and precipitation.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Climate vs. weather: Clear distinctions and their importance.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Impact of weather variability on daily life and agriculture.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Role of forecasting in managing weather-related risks.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Historical trends in climate data collection and analysis.</a:t>
            </a:r>
          </a:p>
          <a:p>
            <a:pPr marR="0" lvl="0" rtl="0"/>
            <a:endParaRPr lang="en-US" b="0" i="0" u="none" strike="noStrike" kern="100" baseline="0">
              <a:solidFill>
                <a:srgbClr val="2F5496"/>
              </a:solidFill>
              <a:latin typeface="Calibri Light" panose="020F0302020204030204" pitchFamily="34" charset="0"/>
              <a:ea typeface="DengXian Light" panose="02010600030101010101" pitchFamily="2" charset="-122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820061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1038D-A72D-2128-DACD-DDC2F04BC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2. **Factors Influencing Climate**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C4A26-6642-AB8B-C730-10CFF812AA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**Latitude:**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Influence of tropics, subtropics, and polar regions on climate.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Case studies of cities in different latitudinal zones (e.g., Chennai vs. Leh).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Equatorial climate dynamics and their global significance.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Geographical variations in solar insolation and temperature gradients.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Polar climate adaptations and challenges.</a:t>
            </a:r>
          </a:p>
          <a:p>
            <a:pPr marR="0" lvl="0" rtl="0"/>
            <a:endParaRPr lang="en-US" b="0" i="0" u="none" strike="noStrike" kern="100" baseline="0">
              <a:solidFill>
                <a:srgbClr val="2F5496"/>
              </a:solidFill>
              <a:latin typeface="Calibri Light" panose="020F0302020204030204" pitchFamily="34" charset="0"/>
              <a:ea typeface="DengXian Light" panose="02010600030101010101" pitchFamily="2" charset="-122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455644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FD0C5-F605-5D6E-F7D4-23BC8DA67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**Land-Water Relationship:**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145DB-0732-6C93-D90C-2994B1A96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Effects of oceans on coastal climates (e.g., Mumbai vs. Nagpur).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Monsoon impacts and oceanic currents in Indian climate.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Urban heat island effect and coastal city climates.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Riverine systems and their influence on regional climates.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Case studies on land use changes affecting local climates.</a:t>
            </a:r>
          </a:p>
          <a:p>
            <a:pPr marR="0" lvl="0" rtl="0"/>
            <a:endParaRPr lang="en-US" b="0" i="0" u="none" strike="noStrike" kern="100" baseline="0">
              <a:solidFill>
                <a:srgbClr val="2F5496"/>
              </a:solidFill>
              <a:latin typeface="Calibri Light" panose="020F0302020204030204" pitchFamily="34" charset="0"/>
              <a:ea typeface="DengXian Light" panose="02010600030101010101" pitchFamily="2" charset="-122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781179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C390D-BF43-87BC-D837-0E703DCC0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- **Altitude:**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58111-9D6D-022B-D69A-85F74DFF0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Himalayan region climate variations and hill station tourism.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Impact of altitude on biodiversity and ecological zones.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Alpine climates and their ecological significance.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High-altitude agriculture and its challenges.</a:t>
            </a:r>
          </a:p>
          <a:p>
            <a:pPr marR="0" lvl="0" rtl="0"/>
            <a:r>
              <a:rPr lang="en-US" b="0" i="0" u="none" strike="noStrike" kern="100" baseline="0">
                <a:solidFill>
                  <a:srgbClr val="2F5496"/>
                </a:solidFill>
                <a:latin typeface="Calibri Light" panose="020F0302020204030204" pitchFamily="34" charset="0"/>
                <a:ea typeface="DengXian Light" panose="02010600030101010101" pitchFamily="2" charset="-122"/>
                <a:cs typeface="Angsana New" panose="02020603050405020304" pitchFamily="18" charset="-34"/>
              </a:rPr>
              <a:t>     - Climate adaptation strategies in mountainous regions.</a:t>
            </a:r>
          </a:p>
        </p:txBody>
      </p:sp>
    </p:spTree>
    <p:extLst>
      <p:ext uri="{BB962C8B-B14F-4D97-AF65-F5344CB8AC3E}">
        <p14:creationId xmlns:p14="http://schemas.microsoft.com/office/powerpoint/2010/main" val="10105644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285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 Light</vt:lpstr>
      <vt:lpstr>Georgia</vt:lpstr>
      <vt:lpstr>Trebuchet MS</vt:lpstr>
      <vt:lpstr>Wingdings 3</vt:lpstr>
      <vt:lpstr>Facet</vt:lpstr>
      <vt:lpstr>CLIMATE OF INDIA</vt:lpstr>
      <vt:lpstr>1. **Definition of Weather and Climate**</vt:lpstr>
      <vt:lpstr>2. **Factors Influencing Climate**</vt:lpstr>
      <vt:lpstr>   - **Land-Water Relationship:**</vt:lpstr>
      <vt:lpstr>   - **Altitude:**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 WAJID</dc:creator>
  <cp:lastModifiedBy>ABDUL WAJID</cp:lastModifiedBy>
  <cp:revision>1</cp:revision>
  <dcterms:created xsi:type="dcterms:W3CDTF">2024-07-16T13:34:16Z</dcterms:created>
  <dcterms:modified xsi:type="dcterms:W3CDTF">2024-07-16T13:55:09Z</dcterms:modified>
</cp:coreProperties>
</file>